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5544800" cy="10058400"/>
  <p:notesSz cx="15087600" cy="9601200"/>
  <p:defaultTextStyle>
    <a:defPPr>
      <a:defRPr lang="en-US"/>
    </a:defPPr>
    <a:lvl1pPr marL="0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1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483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850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445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465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/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058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883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0747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0242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3555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692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9269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89FC3-8F15-4A68-BD60-73E2E6EA8D13}" type="datetimeFigureOut">
              <a:rPr lang="en-CA" smtClean="0"/>
              <a:t>2017-06-19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5AFA1-3C8B-4722-AFCC-0B2AF911C67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382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8" y="657225"/>
            <a:ext cx="15544800" cy="8743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289094"/>
            <a:ext cx="1554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dirty="0" smtClean="0">
                <a:solidFill>
                  <a:srgbClr val="FF0000"/>
                </a:solidFill>
                <a:latin typeface="BankGothic Md BT" panose="020B0807020203060204" pitchFamily="34" charset="0"/>
              </a:rPr>
              <a:t>42061 C-Model – Helicopter</a:t>
            </a:r>
            <a:endParaRPr lang="en-CA" sz="6000" dirty="0">
              <a:solidFill>
                <a:srgbClr val="FF0000"/>
              </a:solidFill>
              <a:latin typeface="BankGothic Md BT" panose="020B080702020306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213979"/>
            <a:ext cx="1554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dirty="0" smtClean="0">
                <a:solidFill>
                  <a:srgbClr val="FF0000"/>
                </a:solidFill>
                <a:latin typeface="BankGothic Md BT" panose="020B0807020203060204" pitchFamily="34" charset="0"/>
              </a:rPr>
              <a:t>Bart “</a:t>
            </a:r>
            <a:r>
              <a:rPr lang="en-CA" sz="4000" dirty="0" err="1" smtClean="0">
                <a:solidFill>
                  <a:srgbClr val="FF0000"/>
                </a:solidFill>
                <a:latin typeface="BankGothic Md BT" panose="020B0807020203060204" pitchFamily="34" charset="0"/>
              </a:rPr>
              <a:t>BusterHaus</a:t>
            </a:r>
            <a:r>
              <a:rPr lang="en-CA" sz="4000" dirty="0" smtClean="0">
                <a:solidFill>
                  <a:srgbClr val="FF0000"/>
                </a:solidFill>
                <a:latin typeface="BankGothic Md BT" panose="020B0807020203060204" pitchFamily="34" charset="0"/>
              </a:rPr>
              <a:t>” Olszewski</a:t>
            </a:r>
            <a:endParaRPr lang="en-CA" sz="4000" dirty="0">
              <a:solidFill>
                <a:srgbClr val="FF0000"/>
              </a:solidFill>
              <a:latin typeface="BankGothic Md BT" panose="020B08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928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38203"/>
            <a:ext cx="15544800" cy="68032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000" dirty="0"/>
              <a:t>These building instructions are released free of charge</a:t>
            </a:r>
            <a:r>
              <a:rPr lang="en-CA" sz="2000" dirty="0" smtClean="0"/>
              <a:t>.</a:t>
            </a:r>
          </a:p>
          <a:p>
            <a:pPr marL="0" indent="0" algn="ctr">
              <a:buNone/>
            </a:pP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You </a:t>
            </a:r>
            <a:r>
              <a:rPr lang="en-CA" sz="2000" dirty="0"/>
              <a:t>are permitted to build your copy of this project, to modify it, or to use any ideas or solutions </a:t>
            </a:r>
            <a:r>
              <a:rPr lang="en-CA" sz="2000" dirty="0" smtClean="0"/>
              <a:t>included in </a:t>
            </a:r>
            <a:r>
              <a:rPr lang="en-CA" sz="2000" dirty="0"/>
              <a:t>it in your own creations. You are not required to credit the author when publishing your copy of </a:t>
            </a:r>
            <a:r>
              <a:rPr lang="en-CA" sz="2000" dirty="0" smtClean="0"/>
              <a:t>this project.</a:t>
            </a:r>
          </a:p>
          <a:p>
            <a:pPr marL="0" indent="0" algn="ctr">
              <a:buNone/>
            </a:pP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You </a:t>
            </a:r>
            <a:r>
              <a:rPr lang="en-CA" sz="2000" dirty="0"/>
              <a:t>are permitted to distribute these building instructions as long as they remain unaltered </a:t>
            </a:r>
            <a:r>
              <a:rPr lang="en-CA" sz="2000" dirty="0" smtClean="0"/>
              <a:t>and complete</a:t>
            </a:r>
            <a:r>
              <a:rPr lang="en-CA" sz="2000" dirty="0"/>
              <a:t>, including this page.</a:t>
            </a:r>
          </a:p>
          <a:p>
            <a:pPr marL="0" indent="0" algn="ctr">
              <a:buNone/>
            </a:pP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You </a:t>
            </a:r>
            <a:r>
              <a:rPr lang="en-CA" sz="2000" dirty="0"/>
              <a:t>are not allowed to sell these building instructions, nor claim the authorship of either </a:t>
            </a:r>
            <a:r>
              <a:rPr lang="en-CA" sz="2000" dirty="0" smtClean="0"/>
              <a:t>these instructions </a:t>
            </a:r>
            <a:r>
              <a:rPr lang="en-CA" sz="2000" dirty="0"/>
              <a:t>or of the unaltered project.</a:t>
            </a:r>
          </a:p>
          <a:p>
            <a:pPr marL="0" indent="0" algn="ctr">
              <a:buNone/>
            </a:pP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LEGO </a:t>
            </a:r>
            <a:r>
              <a:rPr lang="en-CA" sz="2000" dirty="0"/>
              <a:t>and MINDSTORMS are trademarks of the LEGO Group, which does not sponsor, authorize </a:t>
            </a:r>
            <a:r>
              <a:rPr lang="en-CA" sz="2000" dirty="0" smtClean="0"/>
              <a:t>or endorse </a:t>
            </a:r>
            <a:r>
              <a:rPr lang="en-CA" sz="2000" dirty="0"/>
              <a:t>these building instructions.</a:t>
            </a:r>
          </a:p>
        </p:txBody>
      </p:sp>
    </p:spTree>
    <p:extLst>
      <p:ext uri="{BB962C8B-B14F-4D97-AF65-F5344CB8AC3E}">
        <p14:creationId xmlns:p14="http://schemas.microsoft.com/office/powerpoint/2010/main" val="3620496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18</Words>
  <Application>Microsoft Office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BankGothic Md BT</vt:lpstr>
      <vt:lpstr>Calibri</vt:lpstr>
      <vt:lpstr>Calibri Light</vt:lpstr>
      <vt:lpstr>Office Theme</vt:lpstr>
      <vt:lpstr>PowerPoint Presentation</vt:lpstr>
      <vt:lpstr>PowerPoint Presentation</vt:lpstr>
    </vt:vector>
  </TitlesOfParts>
  <Company>BusterHaus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 Olszewski</dc:creator>
  <cp:lastModifiedBy>Bart Olszewski</cp:lastModifiedBy>
  <cp:revision>3</cp:revision>
  <cp:lastPrinted>2017-06-20T03:06:13Z</cp:lastPrinted>
  <dcterms:created xsi:type="dcterms:W3CDTF">2017-06-20T02:55:17Z</dcterms:created>
  <dcterms:modified xsi:type="dcterms:W3CDTF">2017-06-20T03:07:33Z</dcterms:modified>
</cp:coreProperties>
</file>